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5544800" cy="20116800"/>
  <p:notesSz cx="6858000" cy="9144000"/>
  <p:defaultTextStyle>
    <a:defPPr>
      <a:defRPr lang="en-US"/>
    </a:defPPr>
    <a:lvl1pPr marL="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1pPr>
    <a:lvl2pPr marL="855878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2pPr>
    <a:lvl3pPr marL="171175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3pPr>
    <a:lvl4pPr marL="2567635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4pPr>
    <a:lvl5pPr marL="3423514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5pPr>
    <a:lvl6pPr marL="4279392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6pPr>
    <a:lvl7pPr marL="5135270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7pPr>
    <a:lvl8pPr marL="5991149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8pPr>
    <a:lvl9pPr marL="6847027" algn="l" defTabSz="1711757" rtl="0" eaLnBrk="1" latinLnBrk="0" hangingPunct="1">
      <a:defRPr sz="337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2"/>
    <a:srgbClr val="0000FF"/>
    <a:srgbClr val="3E3EFF"/>
    <a:srgbClr val="968DFF"/>
    <a:srgbClr val="CEC9FF"/>
    <a:srgbClr val="FF353F"/>
    <a:srgbClr val="FF0000"/>
    <a:srgbClr val="FFC8C8"/>
    <a:srgbClr val="FF8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/>
    <p:restoredTop sz="94558"/>
  </p:normalViewPr>
  <p:slideViewPr>
    <p:cSldViewPr snapToGrid="0" snapToObjects="1">
      <p:cViewPr>
        <p:scale>
          <a:sx n="47" d="100"/>
          <a:sy n="47" d="100"/>
        </p:scale>
        <p:origin x="1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4F5F-29A8-ED40-9DE6-9EAB7FD9F1FE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04911-E756-0442-A26B-9B72CDFE9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8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04911-E756-0442-A26B-9B72CDFE94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1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292265"/>
            <a:ext cx="13213080" cy="7003627"/>
          </a:xfrm>
        </p:spPr>
        <p:txBody>
          <a:bodyPr anchor="b"/>
          <a:lstStyle>
            <a:lvl1pPr algn="ctr"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10565978"/>
            <a:ext cx="11658600" cy="4856902"/>
          </a:xfrm>
        </p:spPr>
        <p:txBody>
          <a:bodyPr/>
          <a:lstStyle>
            <a:lvl1pPr marL="0" indent="0" algn="ctr">
              <a:buNone/>
              <a:defRPr sz="4080"/>
            </a:lvl1pPr>
            <a:lvl2pPr marL="777240" indent="0" algn="ctr">
              <a:buNone/>
              <a:defRPr sz="3400"/>
            </a:lvl2pPr>
            <a:lvl3pPr marL="1554480" indent="0" algn="ctr">
              <a:buNone/>
              <a:defRPr sz="3060"/>
            </a:lvl3pPr>
            <a:lvl4pPr marL="2331720" indent="0" algn="ctr">
              <a:buNone/>
              <a:defRPr sz="2720"/>
            </a:lvl4pPr>
            <a:lvl5pPr marL="3108960" indent="0" algn="ctr">
              <a:buNone/>
              <a:defRPr sz="2720"/>
            </a:lvl5pPr>
            <a:lvl6pPr marL="3886200" indent="0" algn="ctr">
              <a:buNone/>
              <a:defRPr sz="2720"/>
            </a:lvl6pPr>
            <a:lvl7pPr marL="4663440" indent="0" algn="ctr">
              <a:buNone/>
              <a:defRPr sz="2720"/>
            </a:lvl7pPr>
            <a:lvl8pPr marL="5440680" indent="0" algn="ctr">
              <a:buNone/>
              <a:defRPr sz="2720"/>
            </a:lvl8pPr>
            <a:lvl9pPr marL="6217920" indent="0" algn="ctr">
              <a:buNone/>
              <a:defRPr sz="2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0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0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1071033"/>
            <a:ext cx="3351848" cy="17048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1071033"/>
            <a:ext cx="9861233" cy="1704805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8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9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5015236"/>
            <a:ext cx="13407390" cy="8368029"/>
          </a:xfrm>
        </p:spPr>
        <p:txBody>
          <a:bodyPr anchor="b"/>
          <a:lstStyle>
            <a:lvl1pPr>
              <a:defRPr sz="10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13462429"/>
            <a:ext cx="13407390" cy="4400549"/>
          </a:xfrm>
        </p:spPr>
        <p:txBody>
          <a:bodyPr/>
          <a:lstStyle>
            <a:lvl1pPr marL="0" indent="0">
              <a:buNone/>
              <a:defRPr sz="4080">
                <a:solidFill>
                  <a:schemeClr val="tx1"/>
                </a:solidFill>
              </a:defRPr>
            </a:lvl1pPr>
            <a:lvl2pPr marL="77724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2pPr>
            <a:lvl3pPr marL="1554480" indent="0">
              <a:buNone/>
              <a:defRPr sz="3060">
                <a:solidFill>
                  <a:schemeClr val="tx1">
                    <a:tint val="75000"/>
                  </a:schemeClr>
                </a:solidFill>
              </a:defRPr>
            </a:lvl3pPr>
            <a:lvl4pPr marL="23317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4pPr>
            <a:lvl5pPr marL="310896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5pPr>
            <a:lvl6pPr marL="388620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6pPr>
            <a:lvl7pPr marL="466344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7pPr>
            <a:lvl8pPr marL="544068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8pPr>
            <a:lvl9pPr marL="6217920" indent="0">
              <a:buNone/>
              <a:defRPr sz="2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5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5355167"/>
            <a:ext cx="6606540" cy="12763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66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071038"/>
            <a:ext cx="13407390" cy="38883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4931411"/>
            <a:ext cx="6576178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7348220"/>
            <a:ext cx="6576178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4931411"/>
            <a:ext cx="6608565" cy="2416809"/>
          </a:xfrm>
        </p:spPr>
        <p:txBody>
          <a:bodyPr anchor="b"/>
          <a:lstStyle>
            <a:lvl1pPr marL="0" indent="0">
              <a:buNone/>
              <a:defRPr sz="4080" b="1"/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7348220"/>
            <a:ext cx="6608565" cy="10808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2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1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2896451"/>
            <a:ext cx="7869555" cy="14295967"/>
          </a:xfrm>
        </p:spPr>
        <p:txBody>
          <a:bodyPr/>
          <a:lstStyle>
            <a:lvl1pPr>
              <a:defRPr sz="5440"/>
            </a:lvl1pPr>
            <a:lvl2pPr>
              <a:defRPr sz="4760"/>
            </a:lvl2pPr>
            <a:lvl3pPr>
              <a:defRPr sz="408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1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1341120"/>
            <a:ext cx="5013603" cy="4693920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2896451"/>
            <a:ext cx="7869555" cy="14295967"/>
          </a:xfrm>
        </p:spPr>
        <p:txBody>
          <a:bodyPr anchor="t"/>
          <a:lstStyle>
            <a:lvl1pPr marL="0" indent="0">
              <a:buNone/>
              <a:defRPr sz="5440"/>
            </a:lvl1pPr>
            <a:lvl2pPr marL="777240" indent="0">
              <a:buNone/>
              <a:defRPr sz="4760"/>
            </a:lvl2pPr>
            <a:lvl3pPr marL="1554480" indent="0">
              <a:buNone/>
              <a:defRPr sz="4080"/>
            </a:lvl3pPr>
            <a:lvl4pPr marL="2331720" indent="0">
              <a:buNone/>
              <a:defRPr sz="3400"/>
            </a:lvl4pPr>
            <a:lvl5pPr marL="3108960" indent="0">
              <a:buNone/>
              <a:defRPr sz="3400"/>
            </a:lvl5pPr>
            <a:lvl6pPr marL="3886200" indent="0">
              <a:buNone/>
              <a:defRPr sz="3400"/>
            </a:lvl6pPr>
            <a:lvl7pPr marL="4663440" indent="0">
              <a:buNone/>
              <a:defRPr sz="3400"/>
            </a:lvl7pPr>
            <a:lvl8pPr marL="5440680" indent="0">
              <a:buNone/>
              <a:defRPr sz="3400"/>
            </a:lvl8pPr>
            <a:lvl9pPr marL="6217920" indent="0">
              <a:buNone/>
              <a:defRPr sz="3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6035040"/>
            <a:ext cx="5013603" cy="11180658"/>
          </a:xfrm>
        </p:spPr>
        <p:txBody>
          <a:bodyPr/>
          <a:lstStyle>
            <a:lvl1pPr marL="0" indent="0">
              <a:buNone/>
              <a:defRPr sz="2720"/>
            </a:lvl1pPr>
            <a:lvl2pPr marL="777240" indent="0">
              <a:buNone/>
              <a:defRPr sz="2380"/>
            </a:lvl2pPr>
            <a:lvl3pPr marL="1554480" indent="0">
              <a:buNone/>
              <a:defRPr sz="2040"/>
            </a:lvl3pPr>
            <a:lvl4pPr marL="2331720" indent="0">
              <a:buNone/>
              <a:defRPr sz="1700"/>
            </a:lvl4pPr>
            <a:lvl5pPr marL="3108960" indent="0">
              <a:buNone/>
              <a:defRPr sz="1700"/>
            </a:lvl5pPr>
            <a:lvl6pPr marL="3886200" indent="0">
              <a:buNone/>
              <a:defRPr sz="1700"/>
            </a:lvl6pPr>
            <a:lvl7pPr marL="4663440" indent="0">
              <a:buNone/>
              <a:defRPr sz="1700"/>
            </a:lvl7pPr>
            <a:lvl8pPr marL="5440680" indent="0">
              <a:buNone/>
              <a:defRPr sz="1700"/>
            </a:lvl8pPr>
            <a:lvl9pPr marL="6217920" indent="0">
              <a:buNone/>
              <a:defRPr sz="17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2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1071038"/>
            <a:ext cx="13407390" cy="3888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5355167"/>
            <a:ext cx="13407390" cy="12763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BCB74-3379-2F4C-B9E7-70AB3AB2755F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18645298"/>
            <a:ext cx="524637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18645298"/>
            <a:ext cx="3497580" cy="10710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83838-2336-1D41-8000-ECC6100A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0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54480" rtl="0" eaLnBrk="1" latinLnBrk="0" hangingPunct="1">
        <a:lnSpc>
          <a:spcPct val="90000"/>
        </a:lnSpc>
        <a:spcBef>
          <a:spcPct val="0"/>
        </a:spcBef>
        <a:buNone/>
        <a:defRPr sz="7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8620" indent="-388620" algn="l" defTabSz="1554480" rtl="0" eaLnBrk="1" latinLnBrk="0" hangingPunct="1">
        <a:lnSpc>
          <a:spcPct val="90000"/>
        </a:lnSpc>
        <a:spcBef>
          <a:spcPts val="1700"/>
        </a:spcBef>
        <a:buFont typeface="Arial" panose="020B0604020202020204" pitchFamily="34" charset="0"/>
        <a:buChar char="•"/>
        <a:defRPr sz="4760" kern="1200">
          <a:solidFill>
            <a:schemeClr val="tx1"/>
          </a:solidFill>
          <a:latin typeface="+mn-lt"/>
          <a:ea typeface="+mn-ea"/>
          <a:cs typeface="+mn-cs"/>
        </a:defRPr>
      </a:lvl1pPr>
      <a:lvl2pPr marL="11658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2pPr>
      <a:lvl3pPr marL="19431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7203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49758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427482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505206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82930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606540" indent="-388620" algn="l" defTabSz="155448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1pPr>
      <a:lvl2pPr marL="7772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2pPr>
      <a:lvl3pPr marL="15544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3pPr>
      <a:lvl4pPr marL="23317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10896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388620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46634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4406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469393A5-BB11-2C4F-87B6-E6CE977DBCBC}"/>
              </a:ext>
            </a:extLst>
          </p:cNvPr>
          <p:cNvSpPr/>
          <p:nvPr/>
        </p:nvSpPr>
        <p:spPr>
          <a:xfrm>
            <a:off x="8405115" y="7197553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E29AB9-59FD-104F-B6EC-B9888F5FEC03}"/>
              </a:ext>
            </a:extLst>
          </p:cNvPr>
          <p:cNvSpPr/>
          <p:nvPr/>
        </p:nvSpPr>
        <p:spPr>
          <a:xfrm>
            <a:off x="925266" y="7199283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0736AA2-BDE1-CD46-9178-ACDF74C199F9}"/>
              </a:ext>
            </a:extLst>
          </p:cNvPr>
          <p:cNvSpPr/>
          <p:nvPr/>
        </p:nvSpPr>
        <p:spPr>
          <a:xfrm>
            <a:off x="8410828" y="72365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A76AEC-8C1E-6B40-8F02-435A8BED4C8D}"/>
              </a:ext>
            </a:extLst>
          </p:cNvPr>
          <p:cNvSpPr/>
          <p:nvPr/>
        </p:nvSpPr>
        <p:spPr>
          <a:xfrm>
            <a:off x="930979" y="725381"/>
            <a:ext cx="7086600" cy="45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41A75B1-819F-5D4F-B75A-08C2E32D9EF5}"/>
              </a:ext>
            </a:extLst>
          </p:cNvPr>
          <p:cNvSpPr txBox="1"/>
          <p:nvPr/>
        </p:nvSpPr>
        <p:spPr>
          <a:xfrm>
            <a:off x="1775165" y="701640"/>
            <a:ext cx="5968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</a:t>
            </a:r>
            <a:r>
              <a:rPr lang="en-US" sz="2000" dirty="0"/>
              <a:t>HCC (promoters)                                      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3416E22-FF79-5B47-A865-8651B5176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91" y="7791783"/>
            <a:ext cx="7040880" cy="704088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4D51344-9B02-7542-AEDD-C3144FC269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3" t="2611" r="11491" b="4533"/>
          <a:stretch/>
        </p:blipFill>
        <p:spPr>
          <a:xfrm>
            <a:off x="6447173" y="3635540"/>
            <a:ext cx="1228949" cy="33895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F4E6FD-0425-C242-957C-19C139B578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679" t="2617" r="10083" b="4328"/>
          <a:stretch/>
        </p:blipFill>
        <p:spPr>
          <a:xfrm>
            <a:off x="2440754" y="3635539"/>
            <a:ext cx="1268503" cy="34120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986A4F-A3C6-144D-BCA8-AABAE15D4C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73" t="12462" r="2456" b="3727"/>
          <a:stretch/>
        </p:blipFill>
        <p:spPr>
          <a:xfrm>
            <a:off x="11785599" y="1209116"/>
            <a:ext cx="3759201" cy="21075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5518C9-ABEF-1948-AE77-C833002FF6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6" t="12208" r="2108"/>
          <a:stretch/>
        </p:blipFill>
        <p:spPr>
          <a:xfrm>
            <a:off x="8066268" y="1188720"/>
            <a:ext cx="3768871" cy="22076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4ACF81-81B2-7849-8FEF-E345ABD104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9" t="11678" r="2380"/>
          <a:stretch/>
        </p:blipFill>
        <p:spPr>
          <a:xfrm>
            <a:off x="4311747" y="1218043"/>
            <a:ext cx="3725494" cy="2220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35F98-8667-CC44-A567-940FB77FF7E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2262"/>
          <a:stretch/>
        </p:blipFill>
        <p:spPr>
          <a:xfrm>
            <a:off x="420624" y="1216152"/>
            <a:ext cx="3962400" cy="2206256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DBAFFCD1-2094-584C-B259-1C0C803D31F5}"/>
              </a:ext>
            </a:extLst>
          </p:cNvPr>
          <p:cNvSpPr txBox="1"/>
          <p:nvPr/>
        </p:nvSpPr>
        <p:spPr>
          <a:xfrm>
            <a:off x="-65950" y="4044657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2244B-E683-F142-9AC7-52B25E1D5DE8}"/>
              </a:ext>
            </a:extLst>
          </p:cNvPr>
          <p:cNvSpPr txBox="1"/>
          <p:nvPr/>
        </p:nvSpPr>
        <p:spPr>
          <a:xfrm>
            <a:off x="-48193" y="-46269"/>
            <a:ext cx="159370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Figure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E1EE5-FA8C-5845-8D42-CAC40CF7DBA7}"/>
              </a:ext>
            </a:extLst>
          </p:cNvPr>
          <p:cNvSpPr txBox="1"/>
          <p:nvPr/>
        </p:nvSpPr>
        <p:spPr>
          <a:xfrm>
            <a:off x="-48196" y="585216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3E8B876-F050-654A-8961-39D0B6E2C25B}"/>
              </a:ext>
            </a:extLst>
          </p:cNvPr>
          <p:cNvSpPr txBox="1"/>
          <p:nvPr/>
        </p:nvSpPr>
        <p:spPr>
          <a:xfrm rot="16200000">
            <a:off x="-607621" y="1968739"/>
            <a:ext cx="1967975" cy="323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en-US" sz="2000" dirty="0"/>
              <a:t>Log</a:t>
            </a:r>
            <a:r>
              <a:rPr lang="en-US" sz="2000" baseline="-25000" dirty="0"/>
              <a:t>2</a:t>
            </a:r>
            <a:r>
              <a:rPr lang="en-US" sz="2000" dirty="0"/>
              <a:t> Fold Change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D597EF7-E26F-F048-B6B6-73988D022A88}"/>
              </a:ext>
            </a:extLst>
          </p:cNvPr>
          <p:cNvSpPr txBox="1"/>
          <p:nvPr/>
        </p:nvSpPr>
        <p:spPr>
          <a:xfrm>
            <a:off x="6748194" y="214073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DBD23A70-E210-4645-8D14-3FBDC09611DB}"/>
              </a:ext>
            </a:extLst>
          </p:cNvPr>
          <p:cNvSpPr txBox="1"/>
          <p:nvPr/>
        </p:nvSpPr>
        <p:spPr>
          <a:xfrm>
            <a:off x="2910942" y="2130514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48CED3B-3955-9040-8FF8-A17919855E8A}"/>
              </a:ext>
            </a:extLst>
          </p:cNvPr>
          <p:cNvSpPr txBox="1"/>
          <p:nvPr/>
        </p:nvSpPr>
        <p:spPr>
          <a:xfrm>
            <a:off x="10510352" y="2044798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H3K4me3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A7D40B4-D520-1A4A-89EF-2BAB1AAE4115}"/>
              </a:ext>
            </a:extLst>
          </p:cNvPr>
          <p:cNvSpPr txBox="1"/>
          <p:nvPr/>
        </p:nvSpPr>
        <p:spPr>
          <a:xfrm>
            <a:off x="14268395" y="169171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H3K27ac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F93BEE4D-DAA8-1D4D-8A77-218B7CE92F86}"/>
              </a:ext>
            </a:extLst>
          </p:cNvPr>
          <p:cNvSpPr txBox="1"/>
          <p:nvPr/>
        </p:nvSpPr>
        <p:spPr>
          <a:xfrm>
            <a:off x="-48196" y="7067579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E4081AAC-4A28-D74E-9FE7-0ECA9BD60A8D}"/>
              </a:ext>
            </a:extLst>
          </p:cNvPr>
          <p:cNvSpPr txBox="1"/>
          <p:nvPr/>
        </p:nvSpPr>
        <p:spPr>
          <a:xfrm>
            <a:off x="9315084" y="698877"/>
            <a:ext cx="5737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</a:t>
            </a:r>
            <a:r>
              <a:rPr lang="en-US" sz="2000" dirty="0"/>
              <a:t>BCL (promoters)      </a:t>
            </a:r>
            <a:r>
              <a:rPr lang="en-US" sz="2400" dirty="0"/>
              <a:t>                    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C7DD1A5-1388-5642-BA81-19BAA27B32E5}"/>
              </a:ext>
            </a:extLst>
          </p:cNvPr>
          <p:cNvSpPr/>
          <p:nvPr/>
        </p:nvSpPr>
        <p:spPr>
          <a:xfrm>
            <a:off x="5620043" y="1182090"/>
            <a:ext cx="1128151" cy="545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5EBD666-ED1C-9042-97B0-5414ADD4A06C}"/>
              </a:ext>
            </a:extLst>
          </p:cNvPr>
          <p:cNvSpPr txBox="1"/>
          <p:nvPr/>
        </p:nvSpPr>
        <p:spPr>
          <a:xfrm>
            <a:off x="1443586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821C8792-AA1C-5F4E-9511-8AEED02408DB}"/>
              </a:ext>
            </a:extLst>
          </p:cNvPr>
          <p:cNvSpPr txBox="1"/>
          <p:nvPr/>
        </p:nvSpPr>
        <p:spPr>
          <a:xfrm>
            <a:off x="5438260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D2E70138-E551-DC4F-97B0-701025FE74C8}"/>
              </a:ext>
            </a:extLst>
          </p:cNvPr>
          <p:cNvSpPr txBox="1"/>
          <p:nvPr/>
        </p:nvSpPr>
        <p:spPr>
          <a:xfrm>
            <a:off x="9276224" y="3277485"/>
            <a:ext cx="21003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 Tumor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72D714DC-3D13-C246-B06A-C5C5303EF61B}"/>
              </a:ext>
            </a:extLst>
          </p:cNvPr>
          <p:cNvSpPr txBox="1"/>
          <p:nvPr/>
        </p:nvSpPr>
        <p:spPr>
          <a:xfrm>
            <a:off x="13019765" y="3277485"/>
            <a:ext cx="2036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Normal    Tumor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06DC04-FA23-8140-970A-33640ECFE884}"/>
              </a:ext>
            </a:extLst>
          </p:cNvPr>
          <p:cNvSpPr/>
          <p:nvPr/>
        </p:nvSpPr>
        <p:spPr>
          <a:xfrm flipV="1">
            <a:off x="1675692" y="3610834"/>
            <a:ext cx="2323102" cy="18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8F02A52-718C-464B-98EE-9C97F2688EA4}"/>
              </a:ext>
            </a:extLst>
          </p:cNvPr>
          <p:cNvSpPr txBox="1"/>
          <p:nvPr/>
        </p:nvSpPr>
        <p:spPr>
          <a:xfrm>
            <a:off x="3615003" y="3462449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76FBDAAC-5AE1-9049-B012-A9D9EEAE636D}"/>
              </a:ext>
            </a:extLst>
          </p:cNvPr>
          <p:cNvSpPr txBox="1"/>
          <p:nvPr/>
        </p:nvSpPr>
        <p:spPr>
          <a:xfrm>
            <a:off x="7605859" y="3437792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DC0612C6-F1E2-CD4D-BBC7-692733714951}"/>
              </a:ext>
            </a:extLst>
          </p:cNvPr>
          <p:cNvSpPr txBox="1"/>
          <p:nvPr/>
        </p:nvSpPr>
        <p:spPr>
          <a:xfrm>
            <a:off x="11457202" y="3438225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78AAD2F-EE89-A24E-BE71-D835244E0432}"/>
              </a:ext>
            </a:extLst>
          </p:cNvPr>
          <p:cNvSpPr txBox="1"/>
          <p:nvPr/>
        </p:nvSpPr>
        <p:spPr>
          <a:xfrm>
            <a:off x="15219051" y="3450080"/>
            <a:ext cx="418704" cy="3737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1800" dirty="0"/>
              <a:t>10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8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6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4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2</a:t>
            </a:r>
          </a:p>
          <a:p>
            <a:pPr>
              <a:lnSpc>
                <a:spcPts val="2640"/>
              </a:lnSpc>
            </a:pPr>
            <a:endParaRPr lang="en-US" sz="1800" dirty="0"/>
          </a:p>
          <a:p>
            <a:pPr>
              <a:lnSpc>
                <a:spcPts val="2640"/>
              </a:lnSpc>
            </a:pPr>
            <a:r>
              <a:rPr lang="en-US" sz="1800" dirty="0"/>
              <a:t>0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82FC3F7D-B5FB-C846-9941-B767A97823FF}"/>
              </a:ext>
            </a:extLst>
          </p:cNvPr>
          <p:cNvSpPr txBox="1"/>
          <p:nvPr/>
        </p:nvSpPr>
        <p:spPr>
          <a:xfrm>
            <a:off x="4012450" y="4045581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1143CF03-979E-AC48-AF81-FC1501018588}"/>
              </a:ext>
            </a:extLst>
          </p:cNvPr>
          <p:cNvSpPr txBox="1"/>
          <p:nvPr/>
        </p:nvSpPr>
        <p:spPr>
          <a:xfrm>
            <a:off x="7827264" y="4045581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54CF1F05-1818-DC43-BE57-34E22897A2EC}"/>
              </a:ext>
            </a:extLst>
          </p:cNvPr>
          <p:cNvSpPr txBox="1"/>
          <p:nvPr/>
        </p:nvSpPr>
        <p:spPr>
          <a:xfrm>
            <a:off x="11593712" y="4045581"/>
            <a:ext cx="146905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Upregulated</a:t>
            </a:r>
          </a:p>
          <a:p>
            <a:pPr algn="ctr"/>
            <a:r>
              <a:rPr lang="en-US" sz="1600" dirty="0">
                <a:solidFill>
                  <a:srgbClr val="FF0000"/>
                </a:solidFill>
              </a:rPr>
              <a:t>genes: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>
              <a:solidFill>
                <a:srgbClr val="0000FF"/>
              </a:solidFill>
            </a:endParaRP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Downregulated</a:t>
            </a:r>
          </a:p>
          <a:p>
            <a:pPr algn="ctr"/>
            <a:r>
              <a:rPr lang="en-US" sz="1600" dirty="0">
                <a:solidFill>
                  <a:srgbClr val="0000FF"/>
                </a:solidFill>
              </a:rPr>
              <a:t>genes: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36D1CF-CFB0-1C44-9AEE-1998D96A660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373" t="2661" r="21778" b="4483"/>
          <a:stretch/>
        </p:blipFill>
        <p:spPr>
          <a:xfrm>
            <a:off x="1336305" y="3634837"/>
            <a:ext cx="1103903" cy="34066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304045-4B5D-3240-A315-691C17408A9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811" t="2556" r="22387" b="4521"/>
          <a:stretch/>
        </p:blipFill>
        <p:spPr>
          <a:xfrm>
            <a:off x="5379243" y="3635539"/>
            <a:ext cx="1066580" cy="338958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1B08917-7822-C14F-B79D-7C7303F18F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8721" t="2479" r="21170" b="4471"/>
          <a:stretch/>
        </p:blipFill>
        <p:spPr>
          <a:xfrm>
            <a:off x="9199637" y="3625065"/>
            <a:ext cx="1086283" cy="34000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D106A25-37EC-AC4D-8EB0-417FDC9F712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9286" t="2660" r="11117" b="4468"/>
          <a:stretch/>
        </p:blipFill>
        <p:spPr>
          <a:xfrm>
            <a:off x="10283455" y="3627767"/>
            <a:ext cx="1235320" cy="33973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144679C-7704-714A-9554-6C86CC234EC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9798" t="2502" r="23699" b="4410"/>
          <a:stretch/>
        </p:blipFill>
        <p:spPr>
          <a:xfrm>
            <a:off x="12972912" y="3628297"/>
            <a:ext cx="1026333" cy="339736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E054FB3-E115-0243-8963-C304485F21F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8728" t="2574" r="10020" b="4385"/>
          <a:stretch/>
        </p:blipFill>
        <p:spPr>
          <a:xfrm>
            <a:off x="14014984" y="3633022"/>
            <a:ext cx="1266990" cy="339736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CF5E35E-2FE3-6049-AA38-4F7557861D4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866840" y="7801655"/>
            <a:ext cx="7040880" cy="7040880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CF3844-402C-0148-B762-F9C8E035F80B}"/>
              </a:ext>
            </a:extLst>
          </p:cNvPr>
          <p:cNvCxnSpPr>
            <a:cxnSpLocks/>
          </p:cNvCxnSpPr>
          <p:nvPr/>
        </p:nvCxnSpPr>
        <p:spPr>
          <a:xfrm>
            <a:off x="2639303" y="8265452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E43090D-C28F-424B-B715-05348A7BBB51}"/>
              </a:ext>
            </a:extLst>
          </p:cNvPr>
          <p:cNvSpPr txBox="1"/>
          <p:nvPr/>
        </p:nvSpPr>
        <p:spPr>
          <a:xfrm>
            <a:off x="3709257" y="7896120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cxnSp>
        <p:nvCxnSpPr>
          <p:cNvPr id="344" name="Straight Connector 343">
            <a:extLst>
              <a:ext uri="{FF2B5EF4-FFF2-40B4-BE49-F238E27FC236}">
                <a16:creationId xmlns:a16="http://schemas.microsoft.com/office/drawing/2014/main" id="{65194812-358D-4B41-B4F1-9CD342FC1FBD}"/>
              </a:ext>
            </a:extLst>
          </p:cNvPr>
          <p:cNvCxnSpPr>
            <a:cxnSpLocks/>
          </p:cNvCxnSpPr>
          <p:nvPr/>
        </p:nvCxnSpPr>
        <p:spPr>
          <a:xfrm>
            <a:off x="10211491" y="8251471"/>
            <a:ext cx="284484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EA328A4B-B110-7748-9601-74F9714C230A}"/>
              </a:ext>
            </a:extLst>
          </p:cNvPr>
          <p:cNvSpPr txBox="1"/>
          <p:nvPr/>
        </p:nvSpPr>
        <p:spPr>
          <a:xfrm>
            <a:off x="11352474" y="7896120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 &lt; 10</a:t>
            </a:r>
            <a:r>
              <a:rPr lang="en-US" sz="1800" baseline="30000" dirty="0"/>
              <a:t>-15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28719D93-99BA-5144-9A35-D97ED73321C4}"/>
              </a:ext>
            </a:extLst>
          </p:cNvPr>
          <p:cNvSpPr txBox="1"/>
          <p:nvPr/>
        </p:nvSpPr>
        <p:spPr>
          <a:xfrm>
            <a:off x="933216" y="7168896"/>
            <a:ext cx="7101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  </a:t>
            </a:r>
            <a:r>
              <a:rPr lang="en-US" sz="2000" dirty="0"/>
              <a:t>HCC (</a:t>
            </a:r>
            <a:r>
              <a:rPr lang="en-US" sz="2000" dirty="0" err="1"/>
              <a:t>superenhancers</a:t>
            </a:r>
            <a:r>
              <a:rPr lang="en-US" sz="2000" dirty="0"/>
              <a:t>)                                      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8356BB60-703B-F840-884A-9D675369E430}"/>
              </a:ext>
            </a:extLst>
          </p:cNvPr>
          <p:cNvSpPr txBox="1"/>
          <p:nvPr/>
        </p:nvSpPr>
        <p:spPr>
          <a:xfrm>
            <a:off x="8503431" y="7168896"/>
            <a:ext cx="6928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                                 </a:t>
            </a:r>
            <a:r>
              <a:rPr lang="en-US" sz="2000" dirty="0"/>
              <a:t>BCL (</a:t>
            </a:r>
            <a:r>
              <a:rPr lang="en-US" sz="2000" dirty="0" err="1"/>
              <a:t>superenhancers</a:t>
            </a:r>
            <a:r>
              <a:rPr lang="en-US" sz="2000" dirty="0"/>
              <a:t>)      </a:t>
            </a:r>
            <a:r>
              <a:rPr lang="en-US" sz="2400" dirty="0"/>
              <a:t>                         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1321A3-C56E-BE42-9B7C-793BF9D094A5}"/>
              </a:ext>
            </a:extLst>
          </p:cNvPr>
          <p:cNvSpPr txBox="1"/>
          <p:nvPr/>
        </p:nvSpPr>
        <p:spPr>
          <a:xfrm>
            <a:off x="865474" y="14118336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353 genes (n = 757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09627324-93EE-8641-A656-EAE844A8D984}"/>
              </a:ext>
            </a:extLst>
          </p:cNvPr>
          <p:cNvSpPr txBox="1"/>
          <p:nvPr/>
        </p:nvSpPr>
        <p:spPr>
          <a:xfrm>
            <a:off x="4257332" y="14118336"/>
            <a:ext cx="337586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327 genes (n = 813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AF3083C9-A9B6-FD45-9C21-3BDC165F9C62}"/>
              </a:ext>
            </a:extLst>
          </p:cNvPr>
          <p:cNvSpPr txBox="1"/>
          <p:nvPr/>
        </p:nvSpPr>
        <p:spPr>
          <a:xfrm>
            <a:off x="8523560" y="14118336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594 genes (n = 1819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F0404847-02F1-7845-AC2A-D27C5A02B515}"/>
              </a:ext>
            </a:extLst>
          </p:cNvPr>
          <p:cNvSpPr txBox="1"/>
          <p:nvPr/>
        </p:nvSpPr>
        <p:spPr>
          <a:xfrm>
            <a:off x="11975656" y="14118336"/>
            <a:ext cx="348646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506 genes (n = 1079 </a:t>
            </a:r>
            <a:r>
              <a:rPr lang="en-US" sz="1700" dirty="0" err="1"/>
              <a:t>superenhancers</a:t>
            </a:r>
            <a:r>
              <a:rPr lang="en-US" sz="1700" dirty="0"/>
              <a:t>)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76B753F-760B-3047-B6A0-653DDE9C7515}"/>
              </a:ext>
            </a:extLst>
          </p:cNvPr>
          <p:cNvSpPr/>
          <p:nvPr/>
        </p:nvSpPr>
        <p:spPr>
          <a:xfrm>
            <a:off x="6061473" y="8187221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2A67E63-8078-4143-B3C2-E8EC148747C7}"/>
              </a:ext>
            </a:extLst>
          </p:cNvPr>
          <p:cNvSpPr/>
          <p:nvPr/>
        </p:nvSpPr>
        <p:spPr>
          <a:xfrm>
            <a:off x="6160767" y="8878256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6E99927E-A106-604D-B723-40D731C2B155}"/>
              </a:ext>
            </a:extLst>
          </p:cNvPr>
          <p:cNvSpPr/>
          <p:nvPr/>
        </p:nvSpPr>
        <p:spPr>
          <a:xfrm>
            <a:off x="6160767" y="8441056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80002AB-0030-6A48-80CD-9FFCCCEDE321}"/>
              </a:ext>
            </a:extLst>
          </p:cNvPr>
          <p:cNvSpPr txBox="1"/>
          <p:nvPr/>
        </p:nvSpPr>
        <p:spPr>
          <a:xfrm>
            <a:off x="6217919" y="825079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Liver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198870C9-D78F-F94A-9C05-1EE00A533A50}"/>
              </a:ext>
            </a:extLst>
          </p:cNvPr>
          <p:cNvSpPr txBox="1"/>
          <p:nvPr/>
        </p:nvSpPr>
        <p:spPr>
          <a:xfrm>
            <a:off x="6217918" y="8688819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3" name="Rounded Rectangle 372">
            <a:extLst>
              <a:ext uri="{FF2B5EF4-FFF2-40B4-BE49-F238E27FC236}">
                <a16:creationId xmlns:a16="http://schemas.microsoft.com/office/drawing/2014/main" id="{B9C424B9-27F0-074B-A546-EBD7049D82C8}"/>
              </a:ext>
            </a:extLst>
          </p:cNvPr>
          <p:cNvSpPr/>
          <p:nvPr/>
        </p:nvSpPr>
        <p:spPr>
          <a:xfrm>
            <a:off x="13512483" y="8187221"/>
            <a:ext cx="1811541" cy="10282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3D09D80B-4197-B94E-9001-391421A1F30F}"/>
              </a:ext>
            </a:extLst>
          </p:cNvPr>
          <p:cNvSpPr/>
          <p:nvPr/>
        </p:nvSpPr>
        <p:spPr>
          <a:xfrm>
            <a:off x="13611777" y="8878256"/>
            <a:ext cx="54864" cy="548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4FB62F79-02A1-0540-B8CA-B992F6F5435B}"/>
              </a:ext>
            </a:extLst>
          </p:cNvPr>
          <p:cNvSpPr/>
          <p:nvPr/>
        </p:nvSpPr>
        <p:spPr>
          <a:xfrm>
            <a:off x="13611777" y="8441056"/>
            <a:ext cx="54864" cy="54864"/>
          </a:xfrm>
          <a:prstGeom prst="ellipse">
            <a:avLst/>
          </a:prstGeom>
          <a:solidFill>
            <a:srgbClr val="FF00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320B82F6-D7A7-7C4A-97A4-973BAA40DFA5}"/>
              </a:ext>
            </a:extLst>
          </p:cNvPr>
          <p:cNvSpPr txBox="1"/>
          <p:nvPr/>
        </p:nvSpPr>
        <p:spPr>
          <a:xfrm>
            <a:off x="13668929" y="8250795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Spleen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81091D8F-2164-8C47-9814-BE31764B3C1D}"/>
              </a:ext>
            </a:extLst>
          </p:cNvPr>
          <p:cNvSpPr txBox="1"/>
          <p:nvPr/>
        </p:nvSpPr>
        <p:spPr>
          <a:xfrm>
            <a:off x="13668928" y="8688819"/>
            <a:ext cx="2167487" cy="525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40"/>
              </a:lnSpc>
            </a:pPr>
            <a:r>
              <a:rPr lang="en-US" sz="1700" dirty="0"/>
              <a:t>Other tissue </a:t>
            </a:r>
            <a:r>
              <a:rPr lang="en-US" sz="1700" dirty="0" err="1"/>
              <a:t>superenhancers</a:t>
            </a:r>
            <a:endParaRPr lang="en-US" sz="1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CA508B-27B6-2948-9160-99B3CDEF0AE2}"/>
              </a:ext>
            </a:extLst>
          </p:cNvPr>
          <p:cNvSpPr txBox="1"/>
          <p:nvPr/>
        </p:nvSpPr>
        <p:spPr>
          <a:xfrm>
            <a:off x="2869399" y="13526564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Aldh1l1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29AC83-B5C0-5E44-ABB0-3EA2A89B19B4}"/>
              </a:ext>
            </a:extLst>
          </p:cNvPr>
          <p:cNvCxnSpPr>
            <a:cxnSpLocks/>
          </p:cNvCxnSpPr>
          <p:nvPr/>
        </p:nvCxnSpPr>
        <p:spPr>
          <a:xfrm flipH="1" flipV="1">
            <a:off x="2650380" y="13318319"/>
            <a:ext cx="260562" cy="321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591B677-74B7-F147-97C1-9F0C8E449D6E}"/>
              </a:ext>
            </a:extLst>
          </p:cNvPr>
          <p:cNvCxnSpPr>
            <a:cxnSpLocks/>
          </p:cNvCxnSpPr>
          <p:nvPr/>
        </p:nvCxnSpPr>
        <p:spPr>
          <a:xfrm flipH="1" flipV="1">
            <a:off x="2670842" y="13224026"/>
            <a:ext cx="317971" cy="214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A9775CB-1858-8245-813D-354B349A27FC}"/>
              </a:ext>
            </a:extLst>
          </p:cNvPr>
          <p:cNvSpPr txBox="1"/>
          <p:nvPr/>
        </p:nvSpPr>
        <p:spPr>
          <a:xfrm>
            <a:off x="2961689" y="13299958"/>
            <a:ext cx="77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Mettl7b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7AA7A53F-7190-B642-B531-A42F954BC283}"/>
              </a:ext>
            </a:extLst>
          </p:cNvPr>
          <p:cNvCxnSpPr>
            <a:cxnSpLocks/>
          </p:cNvCxnSpPr>
          <p:nvPr/>
        </p:nvCxnSpPr>
        <p:spPr>
          <a:xfrm flipH="1" flipV="1">
            <a:off x="2643719" y="13064118"/>
            <a:ext cx="394260" cy="178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15AFA9C-FF6B-AE40-866D-B161FA6AF1EB}"/>
              </a:ext>
            </a:extLst>
          </p:cNvPr>
          <p:cNvSpPr txBox="1"/>
          <p:nvPr/>
        </p:nvSpPr>
        <p:spPr>
          <a:xfrm>
            <a:off x="2988164" y="13073352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Hspb8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2170587-9841-DA43-B908-BBDB90EB1F37}"/>
              </a:ext>
            </a:extLst>
          </p:cNvPr>
          <p:cNvCxnSpPr>
            <a:cxnSpLocks/>
          </p:cNvCxnSpPr>
          <p:nvPr/>
        </p:nvCxnSpPr>
        <p:spPr>
          <a:xfrm flipH="1" flipV="1">
            <a:off x="2715387" y="12995138"/>
            <a:ext cx="344378" cy="39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E44E94BC-6933-6148-826F-0E063D49F5D2}"/>
              </a:ext>
            </a:extLst>
          </p:cNvPr>
          <p:cNvSpPr txBox="1"/>
          <p:nvPr/>
        </p:nvSpPr>
        <p:spPr>
          <a:xfrm>
            <a:off x="3012483" y="12866112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Gna12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AE49254-E542-1043-B821-2427C52EE4BC}"/>
              </a:ext>
            </a:extLst>
          </p:cNvPr>
          <p:cNvCxnSpPr>
            <a:cxnSpLocks/>
          </p:cNvCxnSpPr>
          <p:nvPr/>
        </p:nvCxnSpPr>
        <p:spPr>
          <a:xfrm flipV="1">
            <a:off x="2383421" y="13008106"/>
            <a:ext cx="195065" cy="58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06B2688B-F9AF-D943-A5B1-BD77ABCEF3EB}"/>
              </a:ext>
            </a:extLst>
          </p:cNvPr>
          <p:cNvSpPr txBox="1"/>
          <p:nvPr/>
        </p:nvSpPr>
        <p:spPr>
          <a:xfrm>
            <a:off x="1947347" y="12921540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Dio1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442B7F7-AF98-BE48-9B57-2D10EDA05785}"/>
              </a:ext>
            </a:extLst>
          </p:cNvPr>
          <p:cNvSpPr txBox="1"/>
          <p:nvPr/>
        </p:nvSpPr>
        <p:spPr>
          <a:xfrm>
            <a:off x="1677433" y="12745325"/>
            <a:ext cx="621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Prodh</a:t>
            </a:r>
            <a:endParaRPr lang="en-US" sz="1400" dirty="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E87AC6E-76C3-F24D-B548-C49F73A6EFB9}"/>
              </a:ext>
            </a:extLst>
          </p:cNvPr>
          <p:cNvCxnSpPr>
            <a:cxnSpLocks/>
          </p:cNvCxnSpPr>
          <p:nvPr/>
        </p:nvCxnSpPr>
        <p:spPr>
          <a:xfrm>
            <a:off x="2217934" y="12909227"/>
            <a:ext cx="327637" cy="54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82206FD-B3AF-7444-A4F5-287963763BC5}"/>
              </a:ext>
            </a:extLst>
          </p:cNvPr>
          <p:cNvCxnSpPr>
            <a:cxnSpLocks/>
          </p:cNvCxnSpPr>
          <p:nvPr/>
        </p:nvCxnSpPr>
        <p:spPr>
          <a:xfrm flipH="1">
            <a:off x="2675377" y="12913253"/>
            <a:ext cx="205849" cy="18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B518D85-E203-7849-82CB-5D6BDD0CFE3B}"/>
              </a:ext>
            </a:extLst>
          </p:cNvPr>
          <p:cNvSpPr txBox="1"/>
          <p:nvPr/>
        </p:nvSpPr>
        <p:spPr>
          <a:xfrm>
            <a:off x="2823626" y="12739211"/>
            <a:ext cx="39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Hp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DA40C0A-1ABB-7540-A347-DA5220A88CC3}"/>
              </a:ext>
            </a:extLst>
          </p:cNvPr>
          <p:cNvCxnSpPr>
            <a:cxnSpLocks/>
          </p:cNvCxnSpPr>
          <p:nvPr/>
        </p:nvCxnSpPr>
        <p:spPr>
          <a:xfrm>
            <a:off x="2079740" y="12772883"/>
            <a:ext cx="473664" cy="13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5085BB39-D9B3-0C46-BD57-199A0D04D4BF}"/>
              </a:ext>
            </a:extLst>
          </p:cNvPr>
          <p:cNvSpPr txBox="1"/>
          <p:nvPr/>
        </p:nvSpPr>
        <p:spPr>
          <a:xfrm>
            <a:off x="1609122" y="12594534"/>
            <a:ext cx="5372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Nat8</a:t>
            </a: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67710A6-AD99-CD47-ADAB-8D50B777DE74}"/>
              </a:ext>
            </a:extLst>
          </p:cNvPr>
          <p:cNvCxnSpPr>
            <a:cxnSpLocks/>
          </p:cNvCxnSpPr>
          <p:nvPr/>
        </p:nvCxnSpPr>
        <p:spPr>
          <a:xfrm flipH="1">
            <a:off x="2669082" y="12755568"/>
            <a:ext cx="326792" cy="129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BB604E2-AB90-F944-A883-6442A58B0660}"/>
              </a:ext>
            </a:extLst>
          </p:cNvPr>
          <p:cNvSpPr txBox="1"/>
          <p:nvPr/>
        </p:nvSpPr>
        <p:spPr>
          <a:xfrm>
            <a:off x="2935395" y="12585992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Onecut2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A962DF5-1358-D840-9869-55C78A71061F}"/>
              </a:ext>
            </a:extLst>
          </p:cNvPr>
          <p:cNvSpPr txBox="1"/>
          <p:nvPr/>
        </p:nvSpPr>
        <p:spPr>
          <a:xfrm>
            <a:off x="1973466" y="12511847"/>
            <a:ext cx="591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Thrsp</a:t>
            </a:r>
            <a:endParaRPr lang="en-US" sz="14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84136B9-0AE0-2948-9E6E-915086554292}"/>
              </a:ext>
            </a:extLst>
          </p:cNvPr>
          <p:cNvCxnSpPr>
            <a:cxnSpLocks/>
          </p:cNvCxnSpPr>
          <p:nvPr/>
        </p:nvCxnSpPr>
        <p:spPr>
          <a:xfrm>
            <a:off x="2380032" y="12769495"/>
            <a:ext cx="176875" cy="8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6E95365E-DAE8-094A-9B63-B2410BA3A357}"/>
              </a:ext>
            </a:extLst>
          </p:cNvPr>
          <p:cNvSpPr txBox="1"/>
          <p:nvPr/>
        </p:nvSpPr>
        <p:spPr>
          <a:xfrm>
            <a:off x="4496086" y="8473157"/>
            <a:ext cx="691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Trim71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3EFADA3-8454-D04E-AC71-C1A68CF3E7BF}"/>
              </a:ext>
            </a:extLst>
          </p:cNvPr>
          <p:cNvCxnSpPr>
            <a:cxnSpLocks/>
          </p:cNvCxnSpPr>
          <p:nvPr/>
        </p:nvCxnSpPr>
        <p:spPr>
          <a:xfrm>
            <a:off x="5117161" y="8629163"/>
            <a:ext cx="276291" cy="41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36F26C1D-AA7A-3F4F-A486-9CFEE83B3CE2}"/>
              </a:ext>
            </a:extLst>
          </p:cNvPr>
          <p:cNvSpPr txBox="1"/>
          <p:nvPr/>
        </p:nvSpPr>
        <p:spPr>
          <a:xfrm>
            <a:off x="4714976" y="8642990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Hif3a</a:t>
            </a: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AB29950-F709-F341-A46F-4D92FD13CB9A}"/>
              </a:ext>
            </a:extLst>
          </p:cNvPr>
          <p:cNvCxnSpPr>
            <a:cxnSpLocks/>
          </p:cNvCxnSpPr>
          <p:nvPr/>
        </p:nvCxnSpPr>
        <p:spPr>
          <a:xfrm>
            <a:off x="5212011" y="8812137"/>
            <a:ext cx="212888" cy="8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E20DCB9-1B46-2445-86E5-E8B43814A628}"/>
              </a:ext>
            </a:extLst>
          </p:cNvPr>
          <p:cNvCxnSpPr>
            <a:cxnSpLocks/>
          </p:cNvCxnSpPr>
          <p:nvPr/>
        </p:nvCxnSpPr>
        <p:spPr>
          <a:xfrm flipH="1">
            <a:off x="5507791" y="8803259"/>
            <a:ext cx="174830" cy="17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A3CDFD45-5E93-7744-9B77-34834BB138E8}"/>
              </a:ext>
            </a:extLst>
          </p:cNvPr>
          <p:cNvSpPr txBox="1"/>
          <p:nvPr/>
        </p:nvSpPr>
        <p:spPr>
          <a:xfrm>
            <a:off x="5479193" y="8561564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Acss1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0EABEAC-A114-8B43-8265-C433AEA61389}"/>
              </a:ext>
            </a:extLst>
          </p:cNvPr>
          <p:cNvSpPr txBox="1"/>
          <p:nvPr/>
        </p:nvSpPr>
        <p:spPr>
          <a:xfrm>
            <a:off x="4210917" y="8958187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AF582289-CE2C-154B-BF75-5D2991F62F64}"/>
              </a:ext>
            </a:extLst>
          </p:cNvPr>
          <p:cNvCxnSpPr>
            <a:cxnSpLocks/>
          </p:cNvCxnSpPr>
          <p:nvPr/>
        </p:nvCxnSpPr>
        <p:spPr>
          <a:xfrm>
            <a:off x="4974477" y="9055027"/>
            <a:ext cx="383212" cy="14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0F84F6B-9DFD-114A-963B-21727B1FB8F3}"/>
              </a:ext>
            </a:extLst>
          </p:cNvPr>
          <p:cNvCxnSpPr>
            <a:cxnSpLocks/>
          </p:cNvCxnSpPr>
          <p:nvPr/>
        </p:nvCxnSpPr>
        <p:spPr>
          <a:xfrm flipV="1">
            <a:off x="4971777" y="9120601"/>
            <a:ext cx="421675" cy="53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3F455A43-01F1-8F49-A998-8F5A9AD03A8C}"/>
              </a:ext>
            </a:extLst>
          </p:cNvPr>
          <p:cNvSpPr txBox="1"/>
          <p:nvPr/>
        </p:nvSpPr>
        <p:spPr>
          <a:xfrm>
            <a:off x="5527519" y="9147034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52518B2B-E2B2-D249-9635-7B9319B84494}"/>
              </a:ext>
            </a:extLst>
          </p:cNvPr>
          <p:cNvCxnSpPr>
            <a:cxnSpLocks/>
          </p:cNvCxnSpPr>
          <p:nvPr/>
        </p:nvCxnSpPr>
        <p:spPr>
          <a:xfrm flipH="1" flipV="1">
            <a:off x="5557658" y="9077180"/>
            <a:ext cx="331468" cy="139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E9A0CE4-F58A-0543-A176-9E8BEE6C4DD4}"/>
              </a:ext>
            </a:extLst>
          </p:cNvPr>
          <p:cNvCxnSpPr>
            <a:cxnSpLocks/>
          </p:cNvCxnSpPr>
          <p:nvPr/>
        </p:nvCxnSpPr>
        <p:spPr>
          <a:xfrm flipH="1" flipV="1">
            <a:off x="5515948" y="9120387"/>
            <a:ext cx="256356" cy="10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130E9077-1DF6-D946-89A1-1F2FB3402145}"/>
              </a:ext>
            </a:extLst>
          </p:cNvPr>
          <p:cNvCxnSpPr>
            <a:cxnSpLocks/>
          </p:cNvCxnSpPr>
          <p:nvPr/>
        </p:nvCxnSpPr>
        <p:spPr>
          <a:xfrm flipV="1">
            <a:off x="5154559" y="9220970"/>
            <a:ext cx="356579" cy="378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FBA5A66C-5D54-D549-9D9E-7CC4ED37CC57}"/>
              </a:ext>
            </a:extLst>
          </p:cNvPr>
          <p:cNvCxnSpPr>
            <a:cxnSpLocks/>
          </p:cNvCxnSpPr>
          <p:nvPr/>
        </p:nvCxnSpPr>
        <p:spPr>
          <a:xfrm flipV="1">
            <a:off x="5018526" y="9214669"/>
            <a:ext cx="409710" cy="353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1F8B1608-C1B6-4246-B262-6146F5AA3EAA}"/>
              </a:ext>
            </a:extLst>
          </p:cNvPr>
          <p:cNvSpPr txBox="1"/>
          <p:nvPr/>
        </p:nvSpPr>
        <p:spPr>
          <a:xfrm>
            <a:off x="4714976" y="9543193"/>
            <a:ext cx="527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Scd2</a:t>
            </a:r>
          </a:p>
        </p:txBody>
      </p: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60B4E32A-D996-A94B-A7CB-DAF6F61976D1}"/>
              </a:ext>
            </a:extLst>
          </p:cNvPr>
          <p:cNvCxnSpPr>
            <a:cxnSpLocks/>
          </p:cNvCxnSpPr>
          <p:nvPr/>
        </p:nvCxnSpPr>
        <p:spPr>
          <a:xfrm flipV="1">
            <a:off x="5183630" y="9448438"/>
            <a:ext cx="244606" cy="234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874C1A5A-A1BF-8949-A8FB-F3E4B491F494}"/>
              </a:ext>
            </a:extLst>
          </p:cNvPr>
          <p:cNvSpPr txBox="1"/>
          <p:nvPr/>
        </p:nvSpPr>
        <p:spPr>
          <a:xfrm>
            <a:off x="12050245" y="8358964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Ccnd1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CB5C4CA-94D0-3640-B11A-0C199223E4CB}"/>
              </a:ext>
            </a:extLst>
          </p:cNvPr>
          <p:cNvCxnSpPr>
            <a:cxnSpLocks/>
          </p:cNvCxnSpPr>
          <p:nvPr/>
        </p:nvCxnSpPr>
        <p:spPr>
          <a:xfrm flipV="1">
            <a:off x="12618649" y="8396644"/>
            <a:ext cx="339431" cy="96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0A0D6846-3134-8F49-87FD-24C186D46DC7}"/>
              </a:ext>
            </a:extLst>
          </p:cNvPr>
          <p:cNvCxnSpPr>
            <a:cxnSpLocks/>
          </p:cNvCxnSpPr>
          <p:nvPr/>
        </p:nvCxnSpPr>
        <p:spPr>
          <a:xfrm flipH="1">
            <a:off x="13052259" y="9441551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7C22B19F-6A9B-4245-9331-9CE0763C83B6}"/>
              </a:ext>
            </a:extLst>
          </p:cNvPr>
          <p:cNvSpPr txBox="1"/>
          <p:nvPr/>
        </p:nvSpPr>
        <p:spPr>
          <a:xfrm>
            <a:off x="13199519" y="9242017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Gins2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3CF99CE-BFB0-5749-A89F-228C32F491DF}"/>
              </a:ext>
            </a:extLst>
          </p:cNvPr>
          <p:cNvCxnSpPr>
            <a:cxnSpLocks/>
          </p:cNvCxnSpPr>
          <p:nvPr/>
        </p:nvCxnSpPr>
        <p:spPr>
          <a:xfrm flipH="1">
            <a:off x="13067135" y="9569318"/>
            <a:ext cx="212964" cy="223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4D4385E6-80A6-1B4C-8971-42E7D9406F66}"/>
              </a:ext>
            </a:extLst>
          </p:cNvPr>
          <p:cNvSpPr txBox="1"/>
          <p:nvPr/>
        </p:nvSpPr>
        <p:spPr>
          <a:xfrm>
            <a:off x="13229503" y="9400292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Fabp4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B4065D01-F9BB-DC4A-A867-3C83B14A6B48}"/>
              </a:ext>
            </a:extLst>
          </p:cNvPr>
          <p:cNvCxnSpPr>
            <a:cxnSpLocks/>
          </p:cNvCxnSpPr>
          <p:nvPr/>
        </p:nvCxnSpPr>
        <p:spPr>
          <a:xfrm flipH="1">
            <a:off x="13114057" y="9706791"/>
            <a:ext cx="219322" cy="181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59E0778D-D111-514C-AB27-0146257439DA}"/>
              </a:ext>
            </a:extLst>
          </p:cNvPr>
          <p:cNvSpPr txBox="1"/>
          <p:nvPr/>
        </p:nvSpPr>
        <p:spPr>
          <a:xfrm>
            <a:off x="13255439" y="9559178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Ablim2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41617B3-501F-814F-81A3-0F50EAAD27A7}"/>
              </a:ext>
            </a:extLst>
          </p:cNvPr>
          <p:cNvCxnSpPr>
            <a:cxnSpLocks/>
          </p:cNvCxnSpPr>
          <p:nvPr/>
        </p:nvCxnSpPr>
        <p:spPr>
          <a:xfrm>
            <a:off x="12841093" y="9734706"/>
            <a:ext cx="155315" cy="139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E33510D-4623-4942-9F70-F4144ECF74AB}"/>
              </a:ext>
            </a:extLst>
          </p:cNvPr>
          <p:cNvSpPr txBox="1"/>
          <p:nvPr/>
        </p:nvSpPr>
        <p:spPr>
          <a:xfrm>
            <a:off x="12437911" y="9489194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Nacc2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A59B531-4E1B-1B4F-A8D4-08F9E73DCD39}"/>
              </a:ext>
            </a:extLst>
          </p:cNvPr>
          <p:cNvSpPr txBox="1"/>
          <p:nvPr/>
        </p:nvSpPr>
        <p:spPr>
          <a:xfrm>
            <a:off x="12064957" y="9925910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341EEB90-C555-D440-9E91-D7E4CDA4663F}"/>
              </a:ext>
            </a:extLst>
          </p:cNvPr>
          <p:cNvCxnSpPr>
            <a:cxnSpLocks/>
          </p:cNvCxnSpPr>
          <p:nvPr/>
        </p:nvCxnSpPr>
        <p:spPr>
          <a:xfrm flipV="1">
            <a:off x="12764762" y="9934338"/>
            <a:ext cx="139894" cy="60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3700B977-D4DE-FC4E-A68A-07DC6A3A85BA}"/>
              </a:ext>
            </a:extLst>
          </p:cNvPr>
          <p:cNvCxnSpPr>
            <a:cxnSpLocks/>
          </p:cNvCxnSpPr>
          <p:nvPr/>
        </p:nvCxnSpPr>
        <p:spPr>
          <a:xfrm flipV="1">
            <a:off x="12824827" y="9964575"/>
            <a:ext cx="148085" cy="13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982D58AE-4A76-9D48-8221-3CDC399A7AAC}"/>
              </a:ext>
            </a:extLst>
          </p:cNvPr>
          <p:cNvSpPr txBox="1"/>
          <p:nvPr/>
        </p:nvSpPr>
        <p:spPr>
          <a:xfrm>
            <a:off x="13312239" y="9817018"/>
            <a:ext cx="835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Serpinh1</a:t>
            </a:r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B48F222F-F668-8144-B2E3-9874450A8071}"/>
              </a:ext>
            </a:extLst>
          </p:cNvPr>
          <p:cNvCxnSpPr>
            <a:cxnSpLocks/>
          </p:cNvCxnSpPr>
          <p:nvPr/>
        </p:nvCxnSpPr>
        <p:spPr>
          <a:xfrm flipH="1">
            <a:off x="13090216" y="9920369"/>
            <a:ext cx="274981" cy="1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770C0F73-D07F-7A4F-AF3D-28DAF16DA897}"/>
              </a:ext>
            </a:extLst>
          </p:cNvPr>
          <p:cNvCxnSpPr>
            <a:cxnSpLocks/>
          </p:cNvCxnSpPr>
          <p:nvPr/>
        </p:nvCxnSpPr>
        <p:spPr>
          <a:xfrm flipH="1" flipV="1">
            <a:off x="13062435" y="9977049"/>
            <a:ext cx="302762" cy="57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53016537-2E0D-D049-9590-26B35A59E5FF}"/>
              </a:ext>
            </a:extLst>
          </p:cNvPr>
          <p:cNvCxnSpPr>
            <a:cxnSpLocks/>
          </p:cNvCxnSpPr>
          <p:nvPr/>
        </p:nvCxnSpPr>
        <p:spPr>
          <a:xfrm flipH="1" flipV="1">
            <a:off x="13097568" y="10034414"/>
            <a:ext cx="388510" cy="211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6B3B76C1-2D2D-BA47-A53F-170FC7CE594F}"/>
              </a:ext>
            </a:extLst>
          </p:cNvPr>
          <p:cNvSpPr txBox="1"/>
          <p:nvPr/>
        </p:nvSpPr>
        <p:spPr>
          <a:xfrm>
            <a:off x="13419388" y="10099511"/>
            <a:ext cx="6687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Gapdh</a:t>
            </a:r>
            <a:endParaRPr lang="en-US" sz="1400" dirty="0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49DE39FF-6CE8-5441-A9DE-1F602139DAB1}"/>
              </a:ext>
            </a:extLst>
          </p:cNvPr>
          <p:cNvSpPr txBox="1"/>
          <p:nvPr/>
        </p:nvSpPr>
        <p:spPr>
          <a:xfrm>
            <a:off x="11172566" y="13452904"/>
            <a:ext cx="431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Jun</a:t>
            </a:r>
          </a:p>
        </p:txBody>
      </p: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6FB9E9DA-250B-4444-8FE7-35AE677354C1}"/>
              </a:ext>
            </a:extLst>
          </p:cNvPr>
          <p:cNvCxnSpPr>
            <a:cxnSpLocks/>
          </p:cNvCxnSpPr>
          <p:nvPr/>
        </p:nvCxnSpPr>
        <p:spPr>
          <a:xfrm flipH="1">
            <a:off x="10407629" y="13690043"/>
            <a:ext cx="825101" cy="489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95B1F8A5-2CE9-B047-A142-5596644F38CD}"/>
              </a:ext>
            </a:extLst>
          </p:cNvPr>
          <p:cNvCxnSpPr>
            <a:cxnSpLocks/>
          </p:cNvCxnSpPr>
          <p:nvPr/>
        </p:nvCxnSpPr>
        <p:spPr>
          <a:xfrm flipH="1">
            <a:off x="10401385" y="13622294"/>
            <a:ext cx="810218" cy="464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38C7944F-532D-5A48-97ED-C8DBE1AEC2F9}"/>
              </a:ext>
            </a:extLst>
          </p:cNvPr>
          <p:cNvCxnSpPr>
            <a:cxnSpLocks/>
          </p:cNvCxnSpPr>
          <p:nvPr/>
        </p:nvCxnSpPr>
        <p:spPr>
          <a:xfrm flipH="1">
            <a:off x="10456563" y="13629802"/>
            <a:ext cx="797148" cy="477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1050C4BA-7829-704E-9635-34AEC1D05173}"/>
              </a:ext>
            </a:extLst>
          </p:cNvPr>
          <p:cNvCxnSpPr>
            <a:cxnSpLocks/>
          </p:cNvCxnSpPr>
          <p:nvPr/>
        </p:nvCxnSpPr>
        <p:spPr>
          <a:xfrm flipH="1">
            <a:off x="10382948" y="13573259"/>
            <a:ext cx="829642" cy="422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787229EE-9A0D-274C-A983-AA9AD5DA37D2}"/>
              </a:ext>
            </a:extLst>
          </p:cNvPr>
          <p:cNvCxnSpPr>
            <a:cxnSpLocks/>
          </p:cNvCxnSpPr>
          <p:nvPr/>
        </p:nvCxnSpPr>
        <p:spPr>
          <a:xfrm flipH="1">
            <a:off x="10453444" y="13594947"/>
            <a:ext cx="756078" cy="413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A7B3E88F-FF1C-1E4B-8600-E5786AB9C908}"/>
              </a:ext>
            </a:extLst>
          </p:cNvPr>
          <p:cNvCxnSpPr>
            <a:cxnSpLocks/>
          </p:cNvCxnSpPr>
          <p:nvPr/>
        </p:nvCxnSpPr>
        <p:spPr>
          <a:xfrm flipV="1">
            <a:off x="9824602" y="13995417"/>
            <a:ext cx="491801" cy="31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39527C65-4CE2-F140-A7A0-18F2A9F04192}"/>
              </a:ext>
            </a:extLst>
          </p:cNvPr>
          <p:cNvSpPr txBox="1"/>
          <p:nvPr/>
        </p:nvSpPr>
        <p:spPr>
          <a:xfrm>
            <a:off x="9305829" y="13849542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Gad1</a:t>
            </a:r>
          </a:p>
        </p:txBody>
      </p: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49073824-072B-AE40-B953-687C7F4E2E89}"/>
              </a:ext>
            </a:extLst>
          </p:cNvPr>
          <p:cNvCxnSpPr>
            <a:cxnSpLocks/>
          </p:cNvCxnSpPr>
          <p:nvPr/>
        </p:nvCxnSpPr>
        <p:spPr>
          <a:xfrm>
            <a:off x="9637645" y="13800559"/>
            <a:ext cx="703205" cy="8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9BD9944D-02E5-A246-BA43-B6C05125F520}"/>
              </a:ext>
            </a:extLst>
          </p:cNvPr>
          <p:cNvCxnSpPr>
            <a:cxnSpLocks/>
          </p:cNvCxnSpPr>
          <p:nvPr/>
        </p:nvCxnSpPr>
        <p:spPr>
          <a:xfrm flipH="1">
            <a:off x="10444969" y="13442856"/>
            <a:ext cx="870839" cy="41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5" name="TextBox 214">
            <a:extLst>
              <a:ext uri="{FF2B5EF4-FFF2-40B4-BE49-F238E27FC236}">
                <a16:creationId xmlns:a16="http://schemas.microsoft.com/office/drawing/2014/main" id="{530374DF-CEB2-0345-A31E-2E2163645EAB}"/>
              </a:ext>
            </a:extLst>
          </p:cNvPr>
          <p:cNvSpPr txBox="1"/>
          <p:nvPr/>
        </p:nvSpPr>
        <p:spPr>
          <a:xfrm>
            <a:off x="8813572" y="13645787"/>
            <a:ext cx="891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Arhgap25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B87AEB28-D6C2-5348-8826-70425C819640}"/>
              </a:ext>
            </a:extLst>
          </p:cNvPr>
          <p:cNvSpPr txBox="1"/>
          <p:nvPr/>
        </p:nvSpPr>
        <p:spPr>
          <a:xfrm>
            <a:off x="11268984" y="13252575"/>
            <a:ext cx="5179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Btg1</a:t>
            </a:r>
          </a:p>
        </p:txBody>
      </p: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EA09E096-07B2-E942-B2A9-0DF5FEBB3F22}"/>
              </a:ext>
            </a:extLst>
          </p:cNvPr>
          <p:cNvCxnSpPr>
            <a:cxnSpLocks/>
          </p:cNvCxnSpPr>
          <p:nvPr/>
        </p:nvCxnSpPr>
        <p:spPr>
          <a:xfrm flipV="1">
            <a:off x="9807022" y="13820957"/>
            <a:ext cx="467736" cy="132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4DCC27C8-7E76-DD46-ACB9-1776CB324C37}"/>
              </a:ext>
            </a:extLst>
          </p:cNvPr>
          <p:cNvCxnSpPr>
            <a:cxnSpLocks/>
          </p:cNvCxnSpPr>
          <p:nvPr/>
        </p:nvCxnSpPr>
        <p:spPr>
          <a:xfrm>
            <a:off x="10028663" y="13521617"/>
            <a:ext cx="312187" cy="286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A9932968-F4C2-A845-A72F-83752C06A147}"/>
              </a:ext>
            </a:extLst>
          </p:cNvPr>
          <p:cNvSpPr txBox="1"/>
          <p:nvPr/>
        </p:nvSpPr>
        <p:spPr>
          <a:xfrm>
            <a:off x="9705034" y="13275531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Gsap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5947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4705</TotalTime>
  <Words>167</Words>
  <Application>Microsoft Macintosh PowerPoint</Application>
  <PresentationFormat>Custom</PresentationFormat>
  <Paragraphs>136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delaney.lin@gmail.com</cp:lastModifiedBy>
  <cp:revision>212</cp:revision>
  <cp:lastPrinted>2019-11-15T19:53:03Z</cp:lastPrinted>
  <dcterms:created xsi:type="dcterms:W3CDTF">2018-09-18T14:08:37Z</dcterms:created>
  <dcterms:modified xsi:type="dcterms:W3CDTF">2020-09-04T00:34:48Z</dcterms:modified>
</cp:coreProperties>
</file>

<file path=docProps/thumbnail.jpeg>
</file>